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58" r:id="rId3"/>
    <p:sldId id="268" r:id="rId4"/>
    <p:sldId id="260" r:id="rId5"/>
    <p:sldId id="261" r:id="rId6"/>
    <p:sldId id="262" r:id="rId7"/>
    <p:sldId id="263" r:id="rId8"/>
    <p:sldId id="267" r:id="rId9"/>
    <p:sldId id="265" r:id="rId10"/>
    <p:sldId id="266" r:id="rId11"/>
  </p:sldIdLst>
  <p:sldSz cx="12192000" cy="6858000"/>
  <p:notesSz cx="6858000" cy="9144000"/>
  <p:embeddedFontLst>
    <p:embeddedFont>
      <p:font typeface="Quattrocento Sans" panose="020B0502050000020003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89"/>
    <a:srgbClr val="A9D7DD"/>
    <a:srgbClr val="99CDD2"/>
    <a:srgbClr val="B3DDE4"/>
    <a:srgbClr val="57B9A8"/>
    <a:srgbClr val="71C9FF"/>
    <a:srgbClr val="00578C"/>
    <a:srgbClr val="35365C"/>
    <a:srgbClr val="004F85"/>
    <a:srgbClr val="0D2D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3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2" name="Google Shape;12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userDrawn="1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/>
          <p:nvPr userDrawn="1"/>
        </p:nvSpPr>
        <p:spPr>
          <a:xfrm>
            <a:off x="0" y="-166255"/>
            <a:ext cx="12192000" cy="4975292"/>
          </a:xfrm>
          <a:prstGeom prst="rect">
            <a:avLst/>
          </a:prstGeom>
          <a:solidFill>
            <a:srgbClr val="A9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1" name="Google Shape;21;p2"/>
          <p:cNvSpPr txBox="1">
            <a:spLocks noGrp="1"/>
          </p:cNvSpPr>
          <p:nvPr>
            <p:ph type="ctrTitle"/>
          </p:nvPr>
        </p:nvSpPr>
        <p:spPr>
          <a:xfrm>
            <a:off x="1524000" y="1333500"/>
            <a:ext cx="9144000" cy="2219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Quattrocento Sans"/>
              <a:buNone/>
              <a:defRPr sz="4800"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2"/>
          <p:cNvSpPr txBox="1">
            <a:spLocks noGrp="1"/>
          </p:cNvSpPr>
          <p:nvPr>
            <p:ph type="subTitle" idx="1"/>
          </p:nvPr>
        </p:nvSpPr>
        <p:spPr>
          <a:xfrm>
            <a:off x="1524000" y="3599060"/>
            <a:ext cx="9144000" cy="1376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00" b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lang="ro-RO" dirty="0"/>
          </a:p>
        </p:txBody>
      </p:sp>
      <p:sp>
        <p:nvSpPr>
          <p:cNvPr id="23" name="Google Shape;23;p2"/>
          <p:cNvSpPr/>
          <p:nvPr/>
        </p:nvSpPr>
        <p:spPr>
          <a:xfrm>
            <a:off x="0" y="325703"/>
            <a:ext cx="12192000" cy="682095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0" y="3549765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-1" y="201146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8" name="Google Shape;28;p2"/>
          <p:cNvSpPr txBox="1"/>
          <p:nvPr/>
        </p:nvSpPr>
        <p:spPr>
          <a:xfrm>
            <a:off x="4844050" y="5463062"/>
            <a:ext cx="1691555" cy="89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1400"/>
              <a:buFont typeface="Quattrocento Sans"/>
              <a:buNone/>
            </a:pP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Chi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ș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ă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u, Moldova</a:t>
            </a:r>
            <a:endParaRPr sz="1400" b="0" i="0" u="none" strike="noStrike" cap="none" dirty="0">
              <a:solidFill>
                <a:srgbClr val="00558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1400"/>
              <a:buFont typeface="Quattrocento Sans"/>
              <a:buNone/>
            </a:pP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-1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Mai, </a:t>
            </a:r>
            <a:r>
              <a:rPr lang="en-US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202</a:t>
            </a:r>
            <a:r>
              <a:rPr lang="ro-RO" sz="14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</a:t>
            </a:r>
            <a:endParaRPr sz="1400" b="1" i="0" u="none" strike="noStrike" cap="none" dirty="0">
              <a:solidFill>
                <a:srgbClr val="005589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cxnSp>
        <p:nvCxnSpPr>
          <p:cNvPr id="29" name="Google Shape;29;p2"/>
          <p:cNvCxnSpPr>
            <a:cxnSpLocks/>
          </p:cNvCxnSpPr>
          <p:nvPr/>
        </p:nvCxnSpPr>
        <p:spPr>
          <a:xfrm>
            <a:off x="4817651" y="5552378"/>
            <a:ext cx="0" cy="720000"/>
          </a:xfrm>
          <a:prstGeom prst="straightConnector1">
            <a:avLst/>
          </a:prstGeom>
          <a:noFill/>
          <a:ln w="1905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26" name="Picture 2" descr="Universitatea Tehnică A Moldovei">
            <a:extLst>
              <a:ext uri="{FF2B5EF4-FFF2-40B4-BE49-F238E27FC236}">
                <a16:creationId xmlns:a16="http://schemas.microsoft.com/office/drawing/2014/main" id="{4FED6C63-0014-A5EE-3F49-1BE55D11AE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86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igla utm fff">
            <a:extLst>
              <a:ext uri="{FF2B5EF4-FFF2-40B4-BE49-F238E27FC236}">
                <a16:creationId xmlns:a16="http://schemas.microsoft.com/office/drawing/2014/main" id="{4C498E38-157F-E1ED-1917-B2793FFF6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167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307A66B-8718-0C3A-2A21-11645173B907}"/>
              </a:ext>
            </a:extLst>
          </p:cNvPr>
          <p:cNvSpPr txBox="1"/>
          <p:nvPr userDrawn="1"/>
        </p:nvSpPr>
        <p:spPr>
          <a:xfrm>
            <a:off x="233540" y="5589213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o-RO" sz="20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Conferința</a:t>
            </a:r>
            <a:r>
              <a:rPr lang="en-US" sz="20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2000" b="1" i="0" noProof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tehnico</a:t>
            </a:r>
            <a:r>
              <a:rPr lang="ro-RO" sz="20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-științifică</a:t>
            </a:r>
            <a:r>
              <a:rPr lang="en-US" sz="20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br>
              <a:rPr lang="ro-RO" sz="18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</a:b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a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studenților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,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masteranzilor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și</a:t>
            </a:r>
            <a:r>
              <a:rPr lang="en-US" sz="16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ro-RO" sz="1600" b="1" i="0" noProof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doctoranzilor</a:t>
            </a:r>
            <a:endParaRPr lang="en-US" sz="1800" b="1" i="0" dirty="0">
              <a:solidFill>
                <a:srgbClr val="005589"/>
              </a:solidFill>
              <a:effectLst/>
              <a:latin typeface="Quattrocento Sans" panose="020B0502050000020003" pitchFamily="34" charset="0"/>
            </a:endParaRPr>
          </a:p>
        </p:txBody>
      </p:sp>
      <p:pic>
        <p:nvPicPr>
          <p:cNvPr id="12" name="Picture 2" descr="Universitatea Tehnică A Moldovei">
            <a:extLst>
              <a:ext uri="{FF2B5EF4-FFF2-40B4-BE49-F238E27FC236}">
                <a16:creationId xmlns:a16="http://schemas.microsoft.com/office/drawing/2014/main" id="{B93FE7B9-0A9F-556A-C8E0-E305DF742E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222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sigla utm fff">
            <a:extLst>
              <a:ext uri="{FF2B5EF4-FFF2-40B4-BE49-F238E27FC236}">
                <a16:creationId xmlns:a16="http://schemas.microsoft.com/office/drawing/2014/main" id="{D5A7D5E7-E4AA-E2CF-2231-2D6945C99F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10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Universitatea Tehnică A Moldovei">
            <a:extLst>
              <a:ext uri="{FF2B5EF4-FFF2-40B4-BE49-F238E27FC236}">
                <a16:creationId xmlns:a16="http://schemas.microsoft.com/office/drawing/2014/main" id="{029430FD-FC69-5F09-1DA5-D7BE705665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158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sigla utm fff">
            <a:extLst>
              <a:ext uri="{FF2B5EF4-FFF2-40B4-BE49-F238E27FC236}">
                <a16:creationId xmlns:a16="http://schemas.microsoft.com/office/drawing/2014/main" id="{F3292742-B2F8-C6E6-69A4-2B898A7B40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39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Universitatea Tehnică A Moldovei">
            <a:extLst>
              <a:ext uri="{FF2B5EF4-FFF2-40B4-BE49-F238E27FC236}">
                <a16:creationId xmlns:a16="http://schemas.microsoft.com/office/drawing/2014/main" id="{5BBAA9D1-8B18-8958-947B-76958F0468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94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sigla utm fff">
            <a:extLst>
              <a:ext uri="{FF2B5EF4-FFF2-40B4-BE49-F238E27FC236}">
                <a16:creationId xmlns:a16="http://schemas.microsoft.com/office/drawing/2014/main" id="{D08A0E2D-285D-B071-A1C5-2A56D5A610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975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Universitatea Tehnică A Moldovei">
            <a:extLst>
              <a:ext uri="{FF2B5EF4-FFF2-40B4-BE49-F238E27FC236}">
                <a16:creationId xmlns:a16="http://schemas.microsoft.com/office/drawing/2014/main" id="{3A9F728D-992D-3ED3-1281-213C0CCF19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030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sigla utm fff">
            <a:extLst>
              <a:ext uri="{FF2B5EF4-FFF2-40B4-BE49-F238E27FC236}">
                <a16:creationId xmlns:a16="http://schemas.microsoft.com/office/drawing/2014/main" id="{3B2655D1-8C9E-01E3-13E6-63A813B233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91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Logo_UTM_horizontal - Chisinau Maker Faire">
            <a:extLst>
              <a:ext uri="{FF2B5EF4-FFF2-40B4-BE49-F238E27FC236}">
                <a16:creationId xmlns:a16="http://schemas.microsoft.com/office/drawing/2014/main" id="{589B15C6-0E89-1436-F5C6-754B9BA664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670" y="5324072"/>
            <a:ext cx="3792286" cy="109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(with focus section)" userDrawn="1">
  <p:cSld name="Two Content (with focus section)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3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72F3E-90A9-396B-C791-611F07F6F5C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19600" y="1506538"/>
            <a:ext cx="7167563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289DC8-9EC3-482E-72B2-064B65570D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4838" y="1506538"/>
            <a:ext cx="3433762" cy="467042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A8D8E7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1" y="0"/>
            <a:ext cx="12192000" cy="2335427"/>
          </a:xfrm>
          <a:prstGeom prst="rect">
            <a:avLst/>
          </a:prstGeom>
          <a:solidFill>
            <a:srgbClr val="A9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Quattrocento Sans"/>
              <a:buNone/>
              <a:defRPr sz="3600"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604434" y="2560320"/>
            <a:ext cx="10983132" cy="3609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  <a:defRPr sz="2400">
                <a:solidFill>
                  <a:srgbClr val="3F3F3F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2pPr>
            <a:lvl3pPr marL="1371600" lvl="2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200"/>
              <a:buChar char="•"/>
              <a:defRPr sz="1200">
                <a:solidFill>
                  <a:srgbClr val="3F3F3F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47" name="Google Shape;47;p4"/>
          <p:cNvCxnSpPr/>
          <p:nvPr/>
        </p:nvCxnSpPr>
        <p:spPr>
          <a:xfrm>
            <a:off x="0" y="2176272"/>
            <a:ext cx="12191999" cy="0"/>
          </a:xfrm>
          <a:prstGeom prst="straightConnector1">
            <a:avLst/>
          </a:prstGeom>
          <a:noFill/>
          <a:ln w="2540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" name="Google Shape;50;p4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23;p2">
            <a:extLst>
              <a:ext uri="{FF2B5EF4-FFF2-40B4-BE49-F238E27FC236}">
                <a16:creationId xmlns:a16="http://schemas.microsoft.com/office/drawing/2014/main" id="{EFAA27EF-0BF1-B749-3BCF-21D216615AA7}"/>
              </a:ext>
            </a:extLst>
          </p:cNvPr>
          <p:cNvSpPr/>
          <p:nvPr userDrawn="1"/>
        </p:nvSpPr>
        <p:spPr>
          <a:xfrm>
            <a:off x="0" y="325703"/>
            <a:ext cx="12192000" cy="682095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39" name="Google Shape;25;p2">
            <a:extLst>
              <a:ext uri="{FF2B5EF4-FFF2-40B4-BE49-F238E27FC236}">
                <a16:creationId xmlns:a16="http://schemas.microsoft.com/office/drawing/2014/main" id="{B154671F-8510-4C45-6FCE-6A686269821D}"/>
              </a:ext>
            </a:extLst>
          </p:cNvPr>
          <p:cNvSpPr/>
          <p:nvPr userDrawn="1"/>
        </p:nvSpPr>
        <p:spPr>
          <a:xfrm>
            <a:off x="-1" y="201146"/>
            <a:ext cx="12192000" cy="18000"/>
          </a:xfrm>
          <a:prstGeom prst="rect">
            <a:avLst/>
          </a:prstGeom>
          <a:solidFill>
            <a:srgbClr val="00558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pic>
        <p:nvPicPr>
          <p:cNvPr id="40" name="Picture 2" descr="Universitatea Tehnică A Moldovei">
            <a:extLst>
              <a:ext uri="{FF2B5EF4-FFF2-40B4-BE49-F238E27FC236}">
                <a16:creationId xmlns:a16="http://schemas.microsoft.com/office/drawing/2014/main" id="{CB5488EB-FF95-53BF-FE5B-B0C4B07F3A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86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 descr="sigla utm fff">
            <a:extLst>
              <a:ext uri="{FF2B5EF4-FFF2-40B4-BE49-F238E27FC236}">
                <a16:creationId xmlns:a16="http://schemas.microsoft.com/office/drawing/2014/main" id="{F7B2FA53-A5D6-1449-4951-C525520B89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167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Universitatea Tehnică A Moldovei">
            <a:extLst>
              <a:ext uri="{FF2B5EF4-FFF2-40B4-BE49-F238E27FC236}">
                <a16:creationId xmlns:a16="http://schemas.microsoft.com/office/drawing/2014/main" id="{BBB9CCE0-3D5C-73A5-400E-FC1A3708DC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222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 descr="sigla utm fff">
            <a:extLst>
              <a:ext uri="{FF2B5EF4-FFF2-40B4-BE49-F238E27FC236}">
                <a16:creationId xmlns:a16="http://schemas.microsoft.com/office/drawing/2014/main" id="{64F9600A-EE90-E4B9-F5C5-89746F1011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10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Universitatea Tehnică A Moldovei">
            <a:extLst>
              <a:ext uri="{FF2B5EF4-FFF2-40B4-BE49-F238E27FC236}">
                <a16:creationId xmlns:a16="http://schemas.microsoft.com/office/drawing/2014/main" id="{5A8D64B1-9E69-7F0C-38DB-1CC7763FF5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158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4" descr="sigla utm fff">
            <a:extLst>
              <a:ext uri="{FF2B5EF4-FFF2-40B4-BE49-F238E27FC236}">
                <a16:creationId xmlns:a16="http://schemas.microsoft.com/office/drawing/2014/main" id="{EF5C9312-9CB0-8381-7E31-600F272120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039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Universitatea Tehnică A Moldovei">
            <a:extLst>
              <a:ext uri="{FF2B5EF4-FFF2-40B4-BE49-F238E27FC236}">
                <a16:creationId xmlns:a16="http://schemas.microsoft.com/office/drawing/2014/main" id="{19CC662A-2DBE-183C-BFB0-BCC6929650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94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sigla utm fff">
            <a:extLst>
              <a:ext uri="{FF2B5EF4-FFF2-40B4-BE49-F238E27FC236}">
                <a16:creationId xmlns:a16="http://schemas.microsoft.com/office/drawing/2014/main" id="{8931A34B-D6C4-50EE-7CEF-E746FFBD64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5975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Universitatea Tehnică A Moldovei">
            <a:extLst>
              <a:ext uri="{FF2B5EF4-FFF2-40B4-BE49-F238E27FC236}">
                <a16:creationId xmlns:a16="http://schemas.microsoft.com/office/drawing/2014/main" id="{3C964797-0C6C-0C57-53B8-1FB5AF4A48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8030" y="347694"/>
            <a:ext cx="1071117" cy="63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sigla utm fff">
            <a:extLst>
              <a:ext uri="{FF2B5EF4-FFF2-40B4-BE49-F238E27FC236}">
                <a16:creationId xmlns:a16="http://schemas.microsoft.com/office/drawing/2014/main" id="{0EA9B14A-05E8-EE55-2538-5BA7C83F6B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4913" y="383605"/>
            <a:ext cx="566291" cy="56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1" name="Google Shape;61;p5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CF721-FDC0-A03C-51CE-75F16609EE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4838" y="1498600"/>
            <a:ext cx="10982325" cy="4572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userDrawn="1">
  <p:cSld name="Title and 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7" name="Google Shape;67;p6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2;p1">
            <a:extLst>
              <a:ext uri="{FF2B5EF4-FFF2-40B4-BE49-F238E27FC236}">
                <a16:creationId xmlns:a16="http://schemas.microsoft.com/office/drawing/2014/main" id="{6DBA8C02-50F1-C34F-C597-0AD70958247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userDrawn="1">
  <p:cSld name="Two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"/>
          <p:cNvSpPr txBox="1">
            <a:spLocks noGrp="1"/>
          </p:cNvSpPr>
          <p:nvPr>
            <p:ph type="dt" idx="10"/>
          </p:nvPr>
        </p:nvSpPr>
        <p:spPr>
          <a:xfrm>
            <a:off x="604434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"/>
          <p:cNvSpPr txBox="1">
            <a:spLocks noGrp="1"/>
          </p:cNvSpPr>
          <p:nvPr>
            <p:ph type="ftr" idx="11"/>
          </p:nvPr>
        </p:nvSpPr>
        <p:spPr>
          <a:xfrm>
            <a:off x="4038600" y="631017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8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38DCB1-2BEF-20C7-AA08-E9C3DB4A0A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4838" y="1506538"/>
            <a:ext cx="5140325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E320F1-EAFC-1929-83A8-B0F79F7EAB8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1" y="1506538"/>
            <a:ext cx="5491162" cy="4670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1;p8">
            <a:extLst>
              <a:ext uri="{FF2B5EF4-FFF2-40B4-BE49-F238E27FC236}">
                <a16:creationId xmlns:a16="http://schemas.microsoft.com/office/drawing/2014/main" id="{30B1FCAC-B23C-8D83-AA63-31EF34DCDB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434" y="448629"/>
            <a:ext cx="10983132" cy="720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1800"/>
              <a:buNone/>
              <a:defRPr b="1">
                <a:solidFill>
                  <a:srgbClr val="0055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A9D7DD">
              <a:alpha val="50000"/>
            </a:srgbClr>
          </a:solidFill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04434" y="448628"/>
            <a:ext cx="10983132" cy="747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2800"/>
              <a:buFont typeface="Quattrocento Sans"/>
              <a:buNone/>
              <a:defRPr sz="2800" b="0" i="0" u="none" strike="noStrike" cap="none">
                <a:solidFill>
                  <a:srgbClr val="3A383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04434" y="632864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4038600" y="63286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8844366" y="632864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6" name="Google Shape;16;p1"/>
          <p:cNvCxnSpPr/>
          <p:nvPr/>
        </p:nvCxnSpPr>
        <p:spPr>
          <a:xfrm>
            <a:off x="604434" y="1196392"/>
            <a:ext cx="10983132" cy="0"/>
          </a:xfrm>
          <a:prstGeom prst="straightConnector1">
            <a:avLst/>
          </a:prstGeom>
          <a:noFill/>
          <a:ln w="2540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18;p1"/>
          <p:cNvSpPr txBox="1"/>
          <p:nvPr/>
        </p:nvSpPr>
        <p:spPr>
          <a:xfrm>
            <a:off x="10313458" y="628316"/>
            <a:ext cx="1311645" cy="435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5365C"/>
              </a:buClr>
              <a:buSzPts val="500"/>
              <a:buFont typeface="Quattrocento Sans"/>
              <a:buNone/>
            </a:pP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Chi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ș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ă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u, Moldova</a:t>
            </a:r>
            <a:b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14-16 Mai,</a:t>
            </a:r>
            <a:r>
              <a:rPr lang="en-US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202</a:t>
            </a:r>
            <a:r>
              <a:rPr lang="ro-RO" sz="1100" b="1" i="0" u="none" strike="noStrike" cap="none" dirty="0">
                <a:solidFill>
                  <a:srgbClr val="00558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</a:t>
            </a:r>
            <a:endParaRPr sz="1100" b="1" i="0" u="none" strike="noStrike" cap="none" dirty="0">
              <a:solidFill>
                <a:srgbClr val="00558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" name="Google Shape;29;p2">
            <a:extLst>
              <a:ext uri="{FF2B5EF4-FFF2-40B4-BE49-F238E27FC236}">
                <a16:creationId xmlns:a16="http://schemas.microsoft.com/office/drawing/2014/main" id="{B6ABB281-D7A6-3F69-4EAA-CF8F3C1681ED}"/>
              </a:ext>
            </a:extLst>
          </p:cNvPr>
          <p:cNvCxnSpPr>
            <a:cxnSpLocks/>
          </p:cNvCxnSpPr>
          <p:nvPr userDrawn="1"/>
        </p:nvCxnSpPr>
        <p:spPr>
          <a:xfrm>
            <a:off x="10275221" y="611387"/>
            <a:ext cx="0" cy="469827"/>
          </a:xfrm>
          <a:prstGeom prst="straightConnector1">
            <a:avLst/>
          </a:prstGeom>
          <a:noFill/>
          <a:ln w="19050" cap="flat" cmpd="sng">
            <a:solidFill>
              <a:srgbClr val="0055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84102E3-10AD-C1B7-2246-736295A5993A}"/>
              </a:ext>
            </a:extLst>
          </p:cNvPr>
          <p:cNvSpPr txBox="1"/>
          <p:nvPr userDrawn="1"/>
        </p:nvSpPr>
        <p:spPr>
          <a:xfrm>
            <a:off x="7210425" y="600079"/>
            <a:ext cx="303635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en-US" sz="14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Conferința</a:t>
            </a:r>
            <a:r>
              <a:rPr lang="en-US" sz="14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4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tehnico-științifică</a:t>
            </a:r>
            <a:br>
              <a:rPr lang="ro-RO" sz="12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</a:br>
            <a:r>
              <a:rPr lang="en-US" sz="12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a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studenților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,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masteranzilor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și</a:t>
            </a:r>
            <a:r>
              <a:rPr lang="en-US" sz="1100" b="1" i="0" dirty="0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 </a:t>
            </a:r>
            <a:r>
              <a:rPr lang="en-US" sz="1100" b="1" i="0" dirty="0" err="1">
                <a:solidFill>
                  <a:srgbClr val="005589"/>
                </a:solidFill>
                <a:effectLst/>
                <a:latin typeface="Quattrocento Sans" panose="020B0502050000020003" pitchFamily="34" charset="0"/>
              </a:rPr>
              <a:t>doctoranzilor</a:t>
            </a:r>
            <a:endParaRPr lang="en-US" sz="1100" b="1" i="0" dirty="0">
              <a:solidFill>
                <a:srgbClr val="005589"/>
              </a:solidFill>
              <a:effectLst/>
              <a:latin typeface="Quattrocento Sans" panose="020B0502050000020003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6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>
          <a:solidFill>
            <a:srgbClr val="005589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ctrTitle"/>
          </p:nvPr>
        </p:nvSpPr>
        <p:spPr>
          <a:xfrm>
            <a:off x="1524000" y="1333500"/>
            <a:ext cx="9144000" cy="2219380"/>
          </a:xfrm>
          <a:noFill/>
          <a:ln>
            <a:noFill/>
          </a:ln>
        </p:spPr>
        <p:txBody>
          <a:bodyPr spcFirstLastPara="1" wrap="square" lIns="91425" tIns="0" rIns="91425" bIns="0" anchor="t" anchorCtr="0">
            <a:noAutofit/>
          </a:bodyPr>
          <a:lstStyle/>
          <a:p>
            <a:pPr lvl="0"/>
            <a:r>
              <a:rPr lang="ro-RO" dirty="0"/>
              <a:t>Titlul pre</a:t>
            </a:r>
            <a:r>
              <a:rPr lang="en-US" dirty="0"/>
              <a:t>z</a:t>
            </a:r>
            <a:r>
              <a:rPr lang="ro-RO" dirty="0" err="1"/>
              <a:t>entării</a:t>
            </a:r>
            <a:endParaRPr lang="en-US" dirty="0"/>
          </a:p>
        </p:txBody>
      </p:sp>
      <p:sp>
        <p:nvSpPr>
          <p:cNvPr id="96" name="Google Shape;96;p11"/>
          <p:cNvSpPr txBox="1">
            <a:spLocks noGrp="1"/>
          </p:cNvSpPr>
          <p:nvPr>
            <p:ph type="subTitle" idx="1"/>
          </p:nvPr>
        </p:nvSpPr>
        <p:spPr>
          <a:xfrm>
            <a:off x="1524000" y="3599060"/>
            <a:ext cx="9144000" cy="1376231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ro-RO" dirty="0"/>
              <a:t>şi prenumele </a:t>
            </a:r>
            <a:r>
              <a:rPr lang="en-US" dirty="0" err="1"/>
              <a:t>autorilor</a:t>
            </a:r>
            <a:r>
              <a:rPr lang="en-US" dirty="0"/>
              <a:t>, </a:t>
            </a:r>
            <a:r>
              <a:rPr lang="en-US" dirty="0" err="1"/>
              <a:t>afilierea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ro-RO" noProof="0" dirty="0"/>
              <a:t>Concluzii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C86CAD-A432-F978-60A2-098EC2325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9" name="Google Shape;169;p21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ro-RO" noProof="0" dirty="0"/>
              <a:t>Introducere</a:t>
            </a:r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8073D9-7DFA-48FA-0E18-14100CA140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" name="Google Shape;112;p13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FEEBB12-4021-C9A3-78D2-8953DD95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A81580-C349-0106-7E8C-189887C4E71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F560B99-97A7-DD79-CA25-B15F1E2F35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91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AF838E-8DF2-0A4F-9D17-70013EB3D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7" name="Google Shape;127;p15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C12D23A-45DB-A97A-6632-5F781F4195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F0A269-F927-F37D-9CB8-0930DC968C4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6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noProof="0" dirty="0"/>
              <a:t>T</a:t>
            </a:r>
            <a:r>
              <a:rPr lang="ro-RO" noProof="0" dirty="0" err="1"/>
              <a:t>itlu</a:t>
            </a:r>
            <a:r>
              <a:rPr lang="en-US" noProof="0" dirty="0"/>
              <a:t> de </a:t>
            </a:r>
            <a:r>
              <a:rPr lang="en-US" noProof="0" dirty="0" err="1"/>
              <a:t>compartiment</a:t>
            </a:r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B09559-2007-A97D-ECF6-DB1C973BF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4" name="Google Shape;134;p16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B4EF36-3D42-6D24-908F-B490ACC45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71A01-91D9-638D-EE67-D6B38649A5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noProof="0" dirty="0"/>
              <a:t>T</a:t>
            </a:r>
            <a:r>
              <a:rPr lang="ro-RO" noProof="0" dirty="0" err="1"/>
              <a:t>itlu</a:t>
            </a:r>
            <a:r>
              <a:rPr lang="en-US" noProof="0" dirty="0"/>
              <a:t> de </a:t>
            </a:r>
            <a:r>
              <a:rPr lang="en-US" noProof="0" dirty="0" err="1"/>
              <a:t>compartiment</a:t>
            </a:r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DCD5A-23A1-1B9A-D5AD-0C5887F166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8" name="Google Shape;148;p18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FFA7BA-AA2F-F993-BC54-D996C9DC5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2B69A7-47B2-28CF-5F04-462B9DD4CA3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</p:spPr>
        <p:txBody>
          <a:bodyPr/>
          <a:lstStyle/>
          <a:p>
            <a:pPr lvl="0"/>
            <a:fld id="{00000000-1234-1234-1234-123412341234}" type="slidenum">
              <a:rPr lang="en-US" smtClean="0"/>
              <a:pPr lvl="0"/>
              <a:t>8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E14F07C-A4BF-0E17-3FAA-BB88304474C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D63ABD-B0A3-2B9B-CDB2-BC9A7A8AA2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7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BD9A82-C387-5B60-2E31-7D609787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2" name="Google Shape;162;p20"/>
          <p:cNvSpPr txBox="1">
            <a:spLocks noGrp="1"/>
          </p:cNvSpPr>
          <p:nvPr>
            <p:ph type="sldNum" idx="12"/>
          </p:nvPr>
        </p:nvSpPr>
        <p:spPr>
          <a:xfrm>
            <a:off x="8844366" y="6310170"/>
            <a:ext cx="274320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fld id="{00000000-1234-1234-1234-123412341234}" type="slidenum">
              <a:rPr lang="en-US"/>
              <a:pPr lvl="0"/>
              <a:t>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960D1-DB27-A6FA-3E82-A9805E81B6F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TS SMD (UTM)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29</Words>
  <Application>Microsoft Office PowerPoint</Application>
  <PresentationFormat>Widescreen</PresentationFormat>
  <Paragraphs>15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Quattrocento Sans</vt:lpstr>
      <vt:lpstr>Arial</vt:lpstr>
      <vt:lpstr>CTS SMD (UTM)</vt:lpstr>
      <vt:lpstr>Titlul prezentării</vt:lpstr>
      <vt:lpstr>Introducere</vt:lpstr>
      <vt:lpstr>PowerPoint Presentation</vt:lpstr>
      <vt:lpstr>PowerPoint Presentation</vt:lpstr>
      <vt:lpstr>Titlu de compartiment</vt:lpstr>
      <vt:lpstr>PowerPoint Presentation</vt:lpstr>
      <vt:lpstr>Titlu de compartiment</vt:lpstr>
      <vt:lpstr>PowerPoint Presentation</vt:lpstr>
      <vt:lpstr>PowerPoint Presentation</vt:lpstr>
      <vt:lpstr>Concluzii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Ţurcan Ana</cp:lastModifiedBy>
  <cp:revision>45</cp:revision>
  <dcterms:modified xsi:type="dcterms:W3CDTF">2025-04-11T10:45:49Z</dcterms:modified>
</cp:coreProperties>
</file>